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0F04-5F25-4AAE-952F-8B24BDF555B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46FB-E03D-4429-BDFA-B8CEAD3EE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Essentials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Did I come in correctly and begin reading immediately?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stammered</a:t>
            </a:r>
          </a:p>
          <a:p>
            <a:endParaRPr lang="en-US" dirty="0" smtClean="0"/>
          </a:p>
          <a:p>
            <a:r>
              <a:rPr lang="en-US" dirty="0" smtClean="0"/>
              <a:t>negotiators</a:t>
            </a:r>
          </a:p>
          <a:p>
            <a:endParaRPr lang="en-US" dirty="0" smtClean="0"/>
          </a:p>
          <a:p>
            <a:r>
              <a:rPr lang="en-US" dirty="0" smtClean="0"/>
              <a:t>contingent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PICK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</a:t>
            </a:r>
            <a:r>
              <a:rPr lang="en-US" dirty="0" smtClean="0"/>
              <a:t> _______________________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</a:t>
            </a:r>
            <a:r>
              <a:rPr lang="en-US" dirty="0" smtClean="0"/>
              <a:t> _______________________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I</a:t>
            </a:r>
            <a:r>
              <a:rPr lang="en-US" dirty="0" smtClean="0"/>
              <a:t> _______________________</a:t>
            </a:r>
          </a:p>
          <a:p>
            <a:endParaRPr lang="en-US" dirty="0" smtClean="0"/>
          </a:p>
          <a:p>
            <a:r>
              <a:rPr lang="en-US" b="1" dirty="0" smtClean="0"/>
              <a:t>C</a:t>
            </a:r>
            <a:r>
              <a:rPr lang="en-US" dirty="0" smtClean="0"/>
              <a:t> _______________________</a:t>
            </a:r>
          </a:p>
          <a:p>
            <a:endParaRPr lang="en-US" dirty="0" smtClean="0"/>
          </a:p>
          <a:p>
            <a:r>
              <a:rPr lang="en-US" b="1" dirty="0" smtClean="0"/>
              <a:t>K</a:t>
            </a:r>
            <a:r>
              <a:rPr lang="en-US" dirty="0" smtClean="0"/>
              <a:t> _______________________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Pick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</a:t>
            </a:r>
            <a:r>
              <a:rPr lang="en-US" dirty="0" smtClean="0"/>
              <a:t>-I choose a book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urpose –Why do I want to read it?</a:t>
            </a:r>
          </a:p>
          <a:p>
            <a:r>
              <a:rPr lang="en-US" b="1" dirty="0" smtClean="0"/>
              <a:t>I</a:t>
            </a:r>
            <a:r>
              <a:rPr lang="en-US" dirty="0" smtClean="0"/>
              <a:t>nterest-Does it interest me?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omprehend-Am I understanding what I am reading?</a:t>
            </a:r>
          </a:p>
          <a:p>
            <a:r>
              <a:rPr lang="en-US" b="1" dirty="0" smtClean="0"/>
              <a:t>K</a:t>
            </a:r>
            <a:r>
              <a:rPr lang="en-US" dirty="0" smtClean="0"/>
              <a:t>now-I know most of the words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Read to Self</a:t>
            </a:r>
            <a:br>
              <a:rPr lang="en-US" dirty="0" smtClean="0"/>
            </a:br>
            <a:r>
              <a:rPr lang="en-US" dirty="0" smtClean="0"/>
              <a:t>Independence</a:t>
            </a:r>
            <a:br>
              <a:rPr lang="en-US" dirty="0" smtClean="0"/>
            </a:br>
            <a:r>
              <a:rPr lang="en-US" dirty="0" smtClean="0"/>
              <a:t>Why:  To become a better reader</a:t>
            </a:r>
            <a:br>
              <a:rPr lang="en-US" dirty="0" smtClean="0"/>
            </a:br>
            <a:r>
              <a:rPr lang="en-US" sz="2000" dirty="0" smtClean="0"/>
              <a:t>Students                                                                         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600" dirty="0" smtClean="0"/>
              <a:t>Grab your tub                          Conferencing with students</a:t>
            </a:r>
          </a:p>
          <a:p>
            <a:r>
              <a:rPr lang="en-US" sz="2600" dirty="0" smtClean="0"/>
              <a:t>Find a good spot                      Testing students  </a:t>
            </a:r>
          </a:p>
          <a:p>
            <a:r>
              <a:rPr lang="en-US" sz="2600" dirty="0" smtClean="0"/>
              <a:t>Start reading</a:t>
            </a:r>
          </a:p>
          <a:p>
            <a:r>
              <a:rPr lang="en-US" sz="2600" dirty="0" smtClean="0"/>
              <a:t>Don’t disturb others</a:t>
            </a:r>
          </a:p>
          <a:p>
            <a:r>
              <a:rPr lang="en-US" sz="2600" dirty="0" smtClean="0"/>
              <a:t>Stay in one spot/area</a:t>
            </a:r>
          </a:p>
          <a:p>
            <a:r>
              <a:rPr lang="en-US" sz="2600" dirty="0" smtClean="0"/>
              <a:t>Read the whole time</a:t>
            </a:r>
          </a:p>
          <a:p>
            <a:r>
              <a:rPr lang="en-US" sz="2600" dirty="0" smtClean="0"/>
              <a:t>Stay with one book</a:t>
            </a:r>
            <a:endParaRPr lang="en-US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28194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62484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28194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Grade-Read to Self</a:t>
            </a:r>
            <a:br>
              <a:rPr lang="en-US" dirty="0" smtClean="0"/>
            </a:br>
            <a:r>
              <a:rPr lang="en-US" dirty="0" smtClean="0"/>
              <a:t>Independence</a:t>
            </a:r>
            <a:br>
              <a:rPr lang="en-US" dirty="0" smtClean="0"/>
            </a:br>
            <a:r>
              <a:rPr lang="en-US" dirty="0" smtClean="0"/>
              <a:t>Why:  TO become a better reader</a:t>
            </a:r>
            <a:br>
              <a:rPr lang="en-US" dirty="0" smtClean="0"/>
            </a:br>
            <a:r>
              <a:rPr lang="en-US" sz="2000" dirty="0" smtClean="0"/>
              <a:t>Students                                                                                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Grab your tub                                                Conferring with students</a:t>
            </a:r>
          </a:p>
          <a:p>
            <a:pPr>
              <a:buNone/>
            </a:pPr>
            <a:r>
              <a:rPr lang="en-US" sz="2000" dirty="0" smtClean="0"/>
              <a:t>Find a spot                                                      Talking to students</a:t>
            </a:r>
          </a:p>
          <a:p>
            <a:pPr>
              <a:buNone/>
            </a:pPr>
            <a:r>
              <a:rPr lang="en-US" sz="2000" dirty="0" smtClean="0"/>
              <a:t>Read-don’t flip pages                                     Testing students</a:t>
            </a:r>
          </a:p>
          <a:p>
            <a:pPr>
              <a:buNone/>
            </a:pPr>
            <a:r>
              <a:rPr lang="en-US" sz="2000" dirty="0" smtClean="0"/>
              <a:t>Read what is in your tub</a:t>
            </a:r>
          </a:p>
          <a:p>
            <a:pPr>
              <a:buNone/>
            </a:pPr>
            <a:r>
              <a:rPr lang="en-US" sz="2000" dirty="0" smtClean="0"/>
              <a:t>Stay in your spot</a:t>
            </a:r>
          </a:p>
          <a:p>
            <a:pPr>
              <a:buNone/>
            </a:pPr>
            <a:r>
              <a:rPr lang="en-US" sz="2000" dirty="0" smtClean="0"/>
              <a:t>Take turns in the comfy chair-current </a:t>
            </a:r>
          </a:p>
          <a:p>
            <a:pPr>
              <a:buNone/>
            </a:pPr>
            <a:r>
              <a:rPr lang="en-US" sz="2000" dirty="0" smtClean="0"/>
              <a:t>Reader picks next person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2743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27432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62000" y="6172200"/>
            <a:ext cx="769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Grade-Read to Self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Independence</a:t>
            </a:r>
            <a:br>
              <a:rPr lang="en-US" dirty="0" smtClean="0"/>
            </a:br>
            <a:r>
              <a:rPr lang="en-US" dirty="0" smtClean="0"/>
              <a:t>Why:  To become a better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Students                            Teachers</a:t>
            </a:r>
          </a:p>
          <a:p>
            <a:r>
              <a:rPr lang="en-US" sz="2000" dirty="0" smtClean="0"/>
              <a:t>Enter quietly                                             Conferences with students</a:t>
            </a:r>
          </a:p>
          <a:p>
            <a:r>
              <a:rPr lang="en-US" sz="2000" dirty="0" smtClean="0"/>
              <a:t>Get your tub                                              Talking to students</a:t>
            </a:r>
          </a:p>
          <a:p>
            <a:r>
              <a:rPr lang="en-US" sz="2000" dirty="0" smtClean="0"/>
              <a:t>Find a spot-not near anyone                  Testing students</a:t>
            </a:r>
          </a:p>
          <a:p>
            <a:r>
              <a:rPr lang="en-US" sz="2000" dirty="0" smtClean="0"/>
              <a:t>Start reading</a:t>
            </a:r>
          </a:p>
          <a:p>
            <a:r>
              <a:rPr lang="en-US" sz="2000" dirty="0" smtClean="0"/>
              <a:t>Don’t talk</a:t>
            </a:r>
          </a:p>
          <a:p>
            <a:r>
              <a:rPr lang="en-US" sz="2000" dirty="0" smtClean="0"/>
              <a:t>Read the whole time</a:t>
            </a:r>
          </a:p>
          <a:p>
            <a:r>
              <a:rPr lang="en-US" sz="2000" dirty="0" smtClean="0"/>
              <a:t>Get new books at the end of class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2590800"/>
            <a:ext cx="8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43400" y="25908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65532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179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Reading Essentials </vt:lpstr>
      <vt:lpstr>Page 29</vt:lpstr>
      <vt:lpstr>I PICK</vt:lpstr>
      <vt:lpstr>I Pick</vt:lpstr>
      <vt:lpstr>7th Grade Read to Self Independence Why:  To become a better reader Students                                                                          Teacher</vt:lpstr>
      <vt:lpstr>8th Grade-Read to Self Independence Why:  TO become a better reader Students                                                                                 Teacher</vt:lpstr>
      <vt:lpstr>6th Grade-Read to Self  Independence Why:  To become a better reader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Essentials </dc:title>
  <dc:creator> </dc:creator>
  <cp:lastModifiedBy>getter</cp:lastModifiedBy>
  <cp:revision>15</cp:revision>
  <dcterms:created xsi:type="dcterms:W3CDTF">2011-10-03T18:02:18Z</dcterms:created>
  <dcterms:modified xsi:type="dcterms:W3CDTF">2012-10-19T16:33:57Z</dcterms:modified>
</cp:coreProperties>
</file>